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327" r:id="rId5"/>
    <p:sldId id="32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20"/>
    <p:restoredTop sz="91467"/>
  </p:normalViewPr>
  <p:slideViewPr>
    <p:cSldViewPr snapToGrid="0" snapToObjects="1">
      <p:cViewPr varScale="1">
        <p:scale>
          <a:sx n="64" d="100"/>
          <a:sy n="64" d="100"/>
        </p:scale>
        <p:origin x="18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8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enn.bootcampcontent.com/upenn-bootcamp/UPENN201804FSF4-Class-Repository-FSF/tree/master" TargetMode="External"/><Relationship Id="rId3" Type="http://schemas.openxmlformats.org/officeDocument/2006/relationships/hyperlink" Target="https://bootcampspot-v2.com/sessions/453164/videos/18824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enn.bootcampcontent.com/upenn-bootcamp/UPENN201804FSF4-Class-Repository-FSF/tree/master/01-html-git-css/Homework/Instruction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xmlns="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xmlns="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xmlns="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xmlns="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xmlns="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xmlns="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xmlns="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xmlns="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xmlns="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xmlns="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xmlns="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r>
              <a:rPr lang="en-US" dirty="0"/>
              <a:t/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35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br>
              <a:rPr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upenn.bootcampcontent.com/upenn-bootcamp/UPENN201804FSF4-Class-Repository-FSF/tree/master</a:t>
            </a:r>
            <a:endParaRPr lang="en-US" sz="20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16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br>
              <a:rPr dirty="0"/>
            </a:b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bootcampspot-v2.com/sessions/453164/videos/18824</a:t>
            </a:r>
            <a:endParaRPr lang="en-US" sz="20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In </a:t>
            </a:r>
            <a:r>
              <a:rPr dirty="0"/>
              <a:t>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  <p:extLst>
      <p:ext uri="{BB962C8B-B14F-4D97-AF65-F5344CB8AC3E}">
        <p14:creationId xmlns:p14="http://schemas.microsoft.com/office/powerpoint/2010/main" val="18723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421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</a:t>
            </a:r>
            <a:r>
              <a:rPr dirty="0" smtClean="0"/>
              <a:t>Git</a:t>
            </a:r>
            <a:r>
              <a:rPr lang="en-US" dirty="0" smtClean="0"/>
              <a:t>Lab</a:t>
            </a:r>
            <a:r>
              <a:rPr dirty="0" smtClean="0"/>
              <a:t>.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upenn.bootcampcontent.com/upenn-bootcamp/UPENN201804FSF4-Class-Repository-FSF/tree/master/01-html-git-css/Homework/Instructions</a:t>
            </a:r>
            <a:endParaRPr lang="en-US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Saturday, May 12th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0564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2096</Words>
  <Application>Microsoft Macintosh PowerPoint</Application>
  <PresentationFormat>On-screen Show (4:3)</PresentationFormat>
  <Paragraphs>449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Calibri</vt:lpstr>
      <vt:lpstr>Calibri Light</vt:lpstr>
      <vt:lpstr>Arial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Edward Brennan</cp:lastModifiedBy>
  <cp:revision>7</cp:revision>
  <dcterms:modified xsi:type="dcterms:W3CDTF">2018-05-02T14:40:21Z</dcterms:modified>
</cp:coreProperties>
</file>